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5" r:id="rId4"/>
    <p:sldId id="257" r:id="rId5"/>
    <p:sldId id="259" r:id="rId6"/>
    <p:sldId id="258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2" r:id="rId18"/>
    <p:sldId id="274" r:id="rId19"/>
    <p:sldId id="275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C49B-6822-445C-AF9D-42C40AB11DD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F24D-27B4-41DB-9CB8-12313197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F24D-27B4-41DB-9CB8-123131977A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B932FB-8EC8-4EEB-9383-E3A97D442741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D397DA-7704-40AC-B34D-3A3F6BC25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04856" cy="4671501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Arial Narrow" panose="020B0606020202030204" pitchFamily="34" charset="0"/>
              </a:rPr>
              <a:t>Открытый урок по  математике </a:t>
            </a:r>
            <a:br>
              <a:rPr lang="ru-RU" sz="4800" dirty="0">
                <a:latin typeface="Arial Narrow" panose="020B0606020202030204" pitchFamily="34" charset="0"/>
              </a:rPr>
            </a:br>
            <a:r>
              <a:rPr lang="ru-RU" sz="4800" dirty="0">
                <a:latin typeface="Arial Narrow" panose="020B0606020202030204" pitchFamily="34" charset="0"/>
              </a:rPr>
              <a:t>в 1 «б» классе </a:t>
            </a:r>
            <a:br>
              <a:rPr lang="ru-RU" sz="4800" dirty="0">
                <a:latin typeface="Arial Narrow" panose="020B0606020202030204" pitchFamily="34" charset="0"/>
              </a:rPr>
            </a:br>
            <a:r>
              <a:rPr lang="ru-RU" sz="4800" dirty="0">
                <a:latin typeface="Arial Narrow" panose="020B0606020202030204" pitchFamily="34" charset="0"/>
              </a:rPr>
              <a:t>на тему:</a:t>
            </a:r>
            <a:br>
              <a:rPr lang="ru-RU" sz="4800" dirty="0">
                <a:latin typeface="Arial Narrow" panose="020B0606020202030204" pitchFamily="34" charset="0"/>
              </a:rPr>
            </a:br>
            <a:r>
              <a:rPr lang="ru-RU" sz="4800" dirty="0">
                <a:latin typeface="Arial Narrow" panose="020B0606020202030204" pitchFamily="34" charset="0"/>
              </a:rPr>
              <a:t>«Число и счет. Арифметические действия. Закрепление».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0244" y="5157192"/>
            <a:ext cx="6525368" cy="1149848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err="1"/>
              <a:t>Болатова</a:t>
            </a:r>
            <a:r>
              <a:rPr lang="ru-RU" sz="3200" b="1" i="1" dirty="0"/>
              <a:t> </a:t>
            </a:r>
            <a:r>
              <a:rPr lang="ru-RU" sz="3200" b="1" i="1" dirty="0" err="1"/>
              <a:t>Кизтаман</a:t>
            </a:r>
            <a:r>
              <a:rPr lang="ru-RU" sz="3200" b="1" i="1" dirty="0"/>
              <a:t> </a:t>
            </a:r>
            <a:r>
              <a:rPr lang="ru-RU" sz="3200" b="1" i="1" dirty="0" err="1"/>
              <a:t>Сайдулаевна</a:t>
            </a:r>
            <a:r>
              <a:rPr lang="ru-RU" sz="3200" b="1" i="1" dirty="0"/>
              <a:t> учитель начальных классов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4000488" cy="4090466"/>
          </a:xfrm>
        </p:spPr>
        <p:txBody>
          <a:bodyPr>
            <a:noAutofit/>
          </a:bodyPr>
          <a:lstStyle/>
          <a:p>
            <a:r>
              <a:rPr lang="ru-RU" sz="413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39518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08720"/>
            <a:ext cx="3712456" cy="4738538"/>
          </a:xfrm>
        </p:spPr>
        <p:txBody>
          <a:bodyPr>
            <a:noAutofit/>
          </a:bodyPr>
          <a:lstStyle/>
          <a:p>
            <a:r>
              <a:rPr lang="ru-RU" sz="41300" dirty="0"/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160727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3928480" cy="3946450"/>
          </a:xfrm>
        </p:spPr>
        <p:txBody>
          <a:bodyPr>
            <a:noAutofit/>
          </a:bodyPr>
          <a:lstStyle/>
          <a:p>
            <a:r>
              <a:rPr lang="ru-RU" sz="413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79136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4144504" cy="5976664"/>
          </a:xfrm>
        </p:spPr>
        <p:txBody>
          <a:bodyPr>
            <a:noAutofit/>
          </a:bodyPr>
          <a:lstStyle/>
          <a:p>
            <a:r>
              <a:rPr lang="ru-RU" sz="41300" dirty="0"/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3645329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928480" cy="6106690"/>
          </a:xfrm>
        </p:spPr>
        <p:txBody>
          <a:bodyPr>
            <a:noAutofit/>
          </a:bodyPr>
          <a:lstStyle/>
          <a:p>
            <a:r>
              <a:rPr lang="ru-RU" sz="41300" dirty="0"/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313254411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4288520" cy="4378498"/>
          </a:xfrm>
        </p:spPr>
        <p:txBody>
          <a:bodyPr>
            <a:noAutofit/>
          </a:bodyPr>
          <a:lstStyle/>
          <a:p>
            <a:r>
              <a:rPr lang="ru-RU" sz="41300" dirty="0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715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9036496" cy="3010346"/>
          </a:xfrm>
        </p:spPr>
        <p:txBody>
          <a:bodyPr>
            <a:noAutofit/>
          </a:bodyPr>
          <a:lstStyle/>
          <a:p>
            <a:r>
              <a:rPr lang="ru-RU" sz="12500" dirty="0">
                <a:solidFill>
                  <a:srgbClr val="7030A0"/>
                </a:solidFill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9169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74"/>
            <a:ext cx="9144000" cy="69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3333FF"/>
                </a:solidFill>
              </a:rPr>
              <a:t>Быстро встали, улыбнулись.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Выше-выше потянулись.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Ну-ка, плечи распрямите,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Поднимите, опустите.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Вправо, влево повернитесь,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Рук коленями коснитесь,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Сели, встали. Сели, встали.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И на месте побежали.</a:t>
            </a:r>
            <a:endParaRPr lang="ru-RU" sz="4000" dirty="0">
              <a:solidFill>
                <a:srgbClr val="3333FF"/>
              </a:solidFill>
            </a:endParaRPr>
          </a:p>
          <a:p>
            <a:r>
              <a:rPr lang="ru-RU" sz="4000" i="1" dirty="0">
                <a:solidFill>
                  <a:srgbClr val="3333FF"/>
                </a:solidFill>
              </a:rPr>
              <a:t>И за парты дружно сели.</a:t>
            </a:r>
            <a:endParaRPr lang="ru-RU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3"/>
            <a:ext cx="9144000" cy="6885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7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199"/>
            <a:ext cx="4932040" cy="11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4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6048672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837" y="2060848"/>
            <a:ext cx="88841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Знаешь - говори,</a:t>
            </a:r>
          </a:p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 знаешь слушай!</a:t>
            </a:r>
          </a:p>
        </p:txBody>
      </p:sp>
    </p:spTree>
    <p:extLst>
      <p:ext uri="{BB962C8B-B14F-4D97-AF65-F5344CB8AC3E}">
        <p14:creationId xmlns:p14="http://schemas.microsoft.com/office/powerpoint/2010/main" val="20013733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"/>
            <a:ext cx="603146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07"/>
            <a:ext cx="6300192" cy="6871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84508"/>
              </p:ext>
            </p:extLst>
          </p:nvPr>
        </p:nvGraphicFramePr>
        <p:xfrm>
          <a:off x="-6925" y="0"/>
          <a:ext cx="915092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308">
                  <a:extLst>
                    <a:ext uri="{9D8B030D-6E8A-4147-A177-3AD203B41FA5}">
                      <a16:colId xmlns:a16="http://schemas.microsoft.com/office/drawing/2014/main" val="1338420892"/>
                    </a:ext>
                  </a:extLst>
                </a:gridCol>
                <a:gridCol w="3050308">
                  <a:extLst>
                    <a:ext uri="{9D8B030D-6E8A-4147-A177-3AD203B41FA5}">
                      <a16:colId xmlns:a16="http://schemas.microsoft.com/office/drawing/2014/main" val="139021845"/>
                    </a:ext>
                  </a:extLst>
                </a:gridCol>
                <a:gridCol w="3050308">
                  <a:extLst>
                    <a:ext uri="{9D8B030D-6E8A-4147-A177-3AD203B41FA5}">
                      <a16:colId xmlns:a16="http://schemas.microsoft.com/office/drawing/2014/main" val="3217008836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384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35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95795"/>
                  </a:ext>
                </a:extLst>
              </a:tr>
            </a:tbl>
          </a:graphicData>
        </a:graphic>
      </p:graphicFrame>
      <p:sp>
        <p:nvSpPr>
          <p:cNvPr id="3" name="Фигура, имеющая форму буквы L 2"/>
          <p:cNvSpPr/>
          <p:nvPr/>
        </p:nvSpPr>
        <p:spPr>
          <a:xfrm>
            <a:off x="683568" y="332656"/>
            <a:ext cx="1800200" cy="1656184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3760836" y="2492896"/>
            <a:ext cx="1980220" cy="1897182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300510"/>
            <a:ext cx="1728192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60232" y="2492896"/>
            <a:ext cx="1926469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660232" y="188640"/>
            <a:ext cx="2088232" cy="176805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13017" y="2467922"/>
            <a:ext cx="2340260" cy="189718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27884" y="4567436"/>
            <a:ext cx="2232248" cy="194421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6876256" y="4639444"/>
            <a:ext cx="2016224" cy="1944216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81847" y="4844186"/>
            <a:ext cx="80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216512" cy="4882554"/>
          </a:xfrm>
        </p:spPr>
        <p:txBody>
          <a:bodyPr>
            <a:noAutofit/>
          </a:bodyPr>
          <a:lstStyle/>
          <a:p>
            <a:r>
              <a:rPr lang="ru-RU" sz="41300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59045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1770</TotalTime>
  <Words>74</Words>
  <Application>Microsoft Office PowerPoint</Application>
  <PresentationFormat>Экран (4:3)</PresentationFormat>
  <Paragraphs>23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 Narrow</vt:lpstr>
      <vt:lpstr>Calibri</vt:lpstr>
      <vt:lpstr>Corbel</vt:lpstr>
      <vt:lpstr>Gill Sans MT</vt:lpstr>
      <vt:lpstr>Verdana</vt:lpstr>
      <vt:lpstr>Wingdings 2</vt:lpstr>
      <vt:lpstr>Солнцестояние</vt:lpstr>
      <vt:lpstr>Открытый урок по  математике  в 1 «б» классе  на тему: «Число и счет. Арифметические действия. Закрепление».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О</vt:lpstr>
      <vt:lpstr>Л</vt:lpstr>
      <vt:lpstr>О</vt:lpstr>
      <vt:lpstr>Д</vt:lpstr>
      <vt:lpstr>Ц</vt:lpstr>
      <vt:lpstr>Ы</vt:lpstr>
      <vt:lpstr>МОЛОДЦЫ!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Кистаман</cp:lastModifiedBy>
  <cp:revision>31</cp:revision>
  <dcterms:created xsi:type="dcterms:W3CDTF">2014-10-23T13:53:31Z</dcterms:created>
  <dcterms:modified xsi:type="dcterms:W3CDTF">2016-12-11T14:47:18Z</dcterms:modified>
</cp:coreProperties>
</file>