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3" r:id="rId3"/>
    <p:sldId id="265" r:id="rId4"/>
    <p:sldId id="257" r:id="rId5"/>
    <p:sldId id="259" r:id="rId6"/>
    <p:sldId id="258" r:id="rId7"/>
    <p:sldId id="260" r:id="rId8"/>
    <p:sldId id="261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2" r:id="rId18"/>
    <p:sldId id="274" r:id="rId19"/>
    <p:sldId id="275" r:id="rId20"/>
    <p:sldId id="276" r:id="rId21"/>
    <p:sldId id="277" r:id="rId22"/>
    <p:sldId id="26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2C49B-6822-445C-AF9D-42C40AB11DD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CF24D-27B4-41DB-9CB8-123131977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CF24D-27B4-41DB-9CB8-123131977A4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9B932FB-8EC8-4EEB-9383-E3A97D442741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8D397DA-7704-40AC-B34D-3A3F6BC25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88640"/>
            <a:ext cx="7704856" cy="4671501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atin typeface="Arial Narrow" panose="020B0606020202030204" pitchFamily="34" charset="0"/>
              </a:rPr>
              <a:t>Открытый урок по  математике </a:t>
            </a:r>
            <a:br>
              <a:rPr lang="ru-RU" sz="4800" dirty="0">
                <a:latin typeface="Arial Narrow" panose="020B0606020202030204" pitchFamily="34" charset="0"/>
              </a:rPr>
            </a:br>
            <a:r>
              <a:rPr lang="ru-RU" sz="4800" dirty="0">
                <a:latin typeface="Arial Narrow" panose="020B0606020202030204" pitchFamily="34" charset="0"/>
              </a:rPr>
              <a:t>в 1 «б» классе </a:t>
            </a:r>
            <a:br>
              <a:rPr lang="ru-RU" sz="4800" dirty="0">
                <a:latin typeface="Arial Narrow" panose="020B0606020202030204" pitchFamily="34" charset="0"/>
              </a:rPr>
            </a:br>
            <a:r>
              <a:rPr lang="ru-RU" sz="4800" dirty="0">
                <a:latin typeface="Arial Narrow" panose="020B0606020202030204" pitchFamily="34" charset="0"/>
              </a:rPr>
              <a:t>на тему:</a:t>
            </a:r>
            <a:br>
              <a:rPr lang="ru-RU" sz="4800" dirty="0">
                <a:latin typeface="Arial Narrow" panose="020B0606020202030204" pitchFamily="34" charset="0"/>
              </a:rPr>
            </a:br>
            <a:r>
              <a:rPr lang="ru-RU" sz="4800" dirty="0">
                <a:latin typeface="Arial Narrow" panose="020B0606020202030204" pitchFamily="34" charset="0"/>
              </a:rPr>
              <a:t>«Число и счет. Арифметические действия. Закрепление».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0244" y="5157192"/>
            <a:ext cx="6525368" cy="1149848"/>
          </a:xfrm>
        </p:spPr>
        <p:txBody>
          <a:bodyPr>
            <a:normAutofit/>
          </a:bodyPr>
          <a:lstStyle/>
          <a:p>
            <a:pPr algn="r"/>
            <a:r>
              <a:rPr lang="ru-RU" sz="3200" b="1" i="1" dirty="0" err="1"/>
              <a:t>Болатова</a:t>
            </a:r>
            <a:r>
              <a:rPr lang="ru-RU" sz="3200" b="1" i="1" dirty="0"/>
              <a:t> </a:t>
            </a:r>
            <a:r>
              <a:rPr lang="ru-RU" sz="3200" b="1" i="1" dirty="0" err="1"/>
              <a:t>Кизтаман</a:t>
            </a:r>
            <a:r>
              <a:rPr lang="ru-RU" sz="3200" b="1" i="1" dirty="0"/>
              <a:t> </a:t>
            </a:r>
            <a:r>
              <a:rPr lang="ru-RU" sz="3200" b="1" i="1" dirty="0" err="1"/>
              <a:t>Сайдулаевна</a:t>
            </a:r>
            <a:r>
              <a:rPr lang="ru-RU" sz="3200" b="1" i="1" dirty="0"/>
              <a:t> учитель начальных классов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764704"/>
            <a:ext cx="4000488" cy="4090466"/>
          </a:xfrm>
        </p:spPr>
        <p:txBody>
          <a:bodyPr>
            <a:noAutofit/>
          </a:bodyPr>
          <a:lstStyle/>
          <a:p>
            <a:r>
              <a:rPr lang="ru-RU" sz="41300" dirty="0"/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339518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908720"/>
            <a:ext cx="3712456" cy="4738538"/>
          </a:xfrm>
        </p:spPr>
        <p:txBody>
          <a:bodyPr>
            <a:noAutofit/>
          </a:bodyPr>
          <a:lstStyle/>
          <a:p>
            <a:r>
              <a:rPr lang="ru-RU" sz="41300" dirty="0"/>
              <a:t>Л</a:t>
            </a:r>
          </a:p>
        </p:txBody>
      </p:sp>
    </p:spTree>
    <p:extLst>
      <p:ext uri="{BB962C8B-B14F-4D97-AF65-F5344CB8AC3E}">
        <p14:creationId xmlns:p14="http://schemas.microsoft.com/office/powerpoint/2010/main" val="1607279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908720"/>
            <a:ext cx="3928480" cy="3946450"/>
          </a:xfrm>
        </p:spPr>
        <p:txBody>
          <a:bodyPr>
            <a:noAutofit/>
          </a:bodyPr>
          <a:lstStyle/>
          <a:p>
            <a:r>
              <a:rPr lang="ru-RU" sz="41300" dirty="0"/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3791366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32656"/>
            <a:ext cx="4144504" cy="5976664"/>
          </a:xfrm>
        </p:spPr>
        <p:txBody>
          <a:bodyPr>
            <a:noAutofit/>
          </a:bodyPr>
          <a:lstStyle/>
          <a:p>
            <a:r>
              <a:rPr lang="ru-RU" sz="41300" dirty="0"/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3645329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3928480" cy="6106690"/>
          </a:xfrm>
        </p:spPr>
        <p:txBody>
          <a:bodyPr>
            <a:noAutofit/>
          </a:bodyPr>
          <a:lstStyle/>
          <a:p>
            <a:r>
              <a:rPr lang="ru-RU" sz="41300" dirty="0"/>
              <a:t>Ц</a:t>
            </a:r>
          </a:p>
        </p:txBody>
      </p:sp>
    </p:spTree>
    <p:extLst>
      <p:ext uri="{BB962C8B-B14F-4D97-AF65-F5344CB8AC3E}">
        <p14:creationId xmlns:p14="http://schemas.microsoft.com/office/powerpoint/2010/main" val="3132544113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836712"/>
            <a:ext cx="4288520" cy="4378498"/>
          </a:xfrm>
        </p:spPr>
        <p:txBody>
          <a:bodyPr>
            <a:noAutofit/>
          </a:bodyPr>
          <a:lstStyle/>
          <a:p>
            <a:r>
              <a:rPr lang="ru-RU" sz="41300" dirty="0"/>
              <a:t>Ы</a:t>
            </a:r>
          </a:p>
        </p:txBody>
      </p:sp>
    </p:spTree>
    <p:extLst>
      <p:ext uri="{BB962C8B-B14F-4D97-AF65-F5344CB8AC3E}">
        <p14:creationId xmlns:p14="http://schemas.microsoft.com/office/powerpoint/2010/main" val="37151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9036496" cy="3010346"/>
          </a:xfrm>
        </p:spPr>
        <p:txBody>
          <a:bodyPr>
            <a:noAutofit/>
          </a:bodyPr>
          <a:lstStyle/>
          <a:p>
            <a:r>
              <a:rPr lang="ru-RU" sz="12500" dirty="0">
                <a:solidFill>
                  <a:srgbClr val="7030A0"/>
                </a:solidFill>
              </a:rPr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191694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4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74"/>
            <a:ext cx="9144000" cy="692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924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88640"/>
            <a:ext cx="75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>
                <a:solidFill>
                  <a:srgbClr val="3333FF"/>
                </a:solidFill>
              </a:rPr>
              <a:t>Быстро встали, улыбнулись.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Выше-выше потянулись.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Ну-ка, плечи распрямите,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Поднимите, опустите.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Вправо, влево повернитесь,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Рук коленями коснитесь,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Сели, встали. Сели, встали.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И на месте побежали.</a:t>
            </a:r>
            <a:endParaRPr lang="ru-RU" sz="4000" dirty="0">
              <a:solidFill>
                <a:srgbClr val="3333FF"/>
              </a:solidFill>
            </a:endParaRPr>
          </a:p>
          <a:p>
            <a:r>
              <a:rPr lang="ru-RU" sz="4000" i="1" dirty="0">
                <a:solidFill>
                  <a:srgbClr val="3333FF"/>
                </a:solidFill>
              </a:rPr>
              <a:t>И за парты дружно сели.</a:t>
            </a:r>
            <a:endParaRPr lang="ru-RU" sz="40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06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73"/>
            <a:ext cx="9144000" cy="68853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3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277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457199"/>
            <a:ext cx="4932040" cy="117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7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4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94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6048672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9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837" y="2060848"/>
            <a:ext cx="888416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Знаешь - говори,</a:t>
            </a:r>
          </a:p>
          <a:p>
            <a:pPr algn="ctr"/>
            <a:r>
              <a:rPr lang="ru-RU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Не знаешь слушай!</a:t>
            </a:r>
          </a:p>
        </p:txBody>
      </p:sp>
    </p:spTree>
    <p:extLst>
      <p:ext uri="{BB962C8B-B14F-4D97-AF65-F5344CB8AC3E}">
        <p14:creationId xmlns:p14="http://schemas.microsoft.com/office/powerpoint/2010/main" val="200137334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7" y="1"/>
            <a:ext cx="603146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007"/>
            <a:ext cx="6300192" cy="6871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784508"/>
              </p:ext>
            </p:extLst>
          </p:nvPr>
        </p:nvGraphicFramePr>
        <p:xfrm>
          <a:off x="-6925" y="0"/>
          <a:ext cx="915092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0308">
                  <a:extLst>
                    <a:ext uri="{9D8B030D-6E8A-4147-A177-3AD203B41FA5}">
                      <a16:colId xmlns:a16="http://schemas.microsoft.com/office/drawing/2014/main" val="1338420892"/>
                    </a:ext>
                  </a:extLst>
                </a:gridCol>
                <a:gridCol w="3050308">
                  <a:extLst>
                    <a:ext uri="{9D8B030D-6E8A-4147-A177-3AD203B41FA5}">
                      <a16:colId xmlns:a16="http://schemas.microsoft.com/office/drawing/2014/main" val="139021845"/>
                    </a:ext>
                  </a:extLst>
                </a:gridCol>
                <a:gridCol w="3050308">
                  <a:extLst>
                    <a:ext uri="{9D8B030D-6E8A-4147-A177-3AD203B41FA5}">
                      <a16:colId xmlns:a16="http://schemas.microsoft.com/office/drawing/2014/main" val="3217008836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83840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135137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295795"/>
                  </a:ext>
                </a:extLst>
              </a:tr>
            </a:tbl>
          </a:graphicData>
        </a:graphic>
      </p:graphicFrame>
      <p:sp>
        <p:nvSpPr>
          <p:cNvPr id="3" name="Фигура, имеющая форму буквы L 2"/>
          <p:cNvSpPr/>
          <p:nvPr/>
        </p:nvSpPr>
        <p:spPr>
          <a:xfrm>
            <a:off x="683568" y="332656"/>
            <a:ext cx="1800200" cy="1656184"/>
          </a:xfrm>
          <a:prstGeom prst="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4" name="Фигура, имеющая форму буквы L 3"/>
          <p:cNvSpPr/>
          <p:nvPr/>
        </p:nvSpPr>
        <p:spPr>
          <a:xfrm>
            <a:off x="3760836" y="2492896"/>
            <a:ext cx="1980220" cy="1897182"/>
          </a:xfrm>
          <a:prstGeom prst="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79912" y="300510"/>
            <a:ext cx="1728192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660232" y="2492896"/>
            <a:ext cx="1926469" cy="18722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660232" y="188640"/>
            <a:ext cx="2088232" cy="176805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13017" y="2467922"/>
            <a:ext cx="2340260" cy="1897182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527884" y="4567436"/>
            <a:ext cx="2232248" cy="194421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Фигура, имеющая форму буквы L 11"/>
          <p:cNvSpPr/>
          <p:nvPr/>
        </p:nvSpPr>
        <p:spPr>
          <a:xfrm>
            <a:off x="6876256" y="4639444"/>
            <a:ext cx="2016224" cy="1944216"/>
          </a:xfrm>
          <a:prstGeom prst="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81847" y="4844186"/>
            <a:ext cx="8025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04664"/>
            <a:ext cx="4216512" cy="4882554"/>
          </a:xfrm>
        </p:spPr>
        <p:txBody>
          <a:bodyPr>
            <a:noAutofit/>
          </a:bodyPr>
          <a:lstStyle/>
          <a:p>
            <a:r>
              <a:rPr lang="ru-RU" sz="41300" dirty="0"/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15904545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1770</TotalTime>
  <Words>74</Words>
  <Application>Microsoft Office PowerPoint</Application>
  <PresentationFormat>Экран (4:3)</PresentationFormat>
  <Paragraphs>23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 Narrow</vt:lpstr>
      <vt:lpstr>Calibri</vt:lpstr>
      <vt:lpstr>Corbel</vt:lpstr>
      <vt:lpstr>Gill Sans MT</vt:lpstr>
      <vt:lpstr>Verdana</vt:lpstr>
      <vt:lpstr>Wingdings 2</vt:lpstr>
      <vt:lpstr>Солнцестояние</vt:lpstr>
      <vt:lpstr>Открытый урок по  математике  в 1 «б» классе  на тему: «Число и счет. Арифметические действия. Закрепление».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</vt:lpstr>
      <vt:lpstr>О</vt:lpstr>
      <vt:lpstr>Л</vt:lpstr>
      <vt:lpstr>О</vt:lpstr>
      <vt:lpstr>Д</vt:lpstr>
      <vt:lpstr>Ц</vt:lpstr>
      <vt:lpstr>Ы</vt:lpstr>
      <vt:lpstr>МОЛОДЦЫ!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Кистаман</cp:lastModifiedBy>
  <cp:revision>31</cp:revision>
  <dcterms:created xsi:type="dcterms:W3CDTF">2014-10-23T13:53:31Z</dcterms:created>
  <dcterms:modified xsi:type="dcterms:W3CDTF">2016-12-11T14:47:18Z</dcterms:modified>
</cp:coreProperties>
</file>